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670" r:id="rId5"/>
  </p:sldMasterIdLst>
  <p:notesMasterIdLst>
    <p:notesMasterId r:id="rId16"/>
  </p:notesMasterIdLst>
  <p:sldIdLst>
    <p:sldId id="264" r:id="rId6"/>
    <p:sldId id="316" r:id="rId7"/>
    <p:sldId id="313" r:id="rId8"/>
    <p:sldId id="314" r:id="rId9"/>
    <p:sldId id="315" r:id="rId10"/>
    <p:sldId id="317" r:id="rId11"/>
    <p:sldId id="318" r:id="rId12"/>
    <p:sldId id="265" r:id="rId13"/>
    <p:sldId id="268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8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76" y="7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DBDFE-DD3D-4291-A404-1B97A83A6EA8}" type="datetimeFigureOut">
              <a:rPr lang="en-US" smtClean="0"/>
              <a:t>6/28/2022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f3dc38a3a3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f3dc38a3a3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f3ddcbb304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f3ddcbb304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6/28/2022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54776-D400-4080-A3FC-6D9E174426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10FD05-C3AF-4D0B-9E8C-F945D42188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C2CEEF-421C-49F6-BD08-F26D08BC1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F6530-25FC-419B-9F47-FCE28FBC5085}" type="datetimeFigureOut">
              <a:rPr lang="en-MY" smtClean="0"/>
              <a:t>28/6/2022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5710AE-2EBB-469B-8F5F-6D72B9103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909AB-5195-4880-9144-FA5FFED1E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BDB74-4794-48DD-8045-8B038A1946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98517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7161C-E297-4BBF-9AF5-33CA84537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8B7A8-2380-437B-89EC-7F9387D8E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7E242-E67E-4416-9A8E-2D40742FB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F6530-25FC-419B-9F47-FCE28FBC5085}" type="datetimeFigureOut">
              <a:rPr lang="en-MY" smtClean="0"/>
              <a:t>28/6/2022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61887F-77A9-4DDB-AB89-4068A1C60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A216B2-5E5E-4A36-B09E-24DFEE07E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BDB74-4794-48DD-8045-8B038A1946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19276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834B9-8FCF-4FEC-8E02-E590ECE76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464073-E89E-47A5-AB33-3F25B7CBEC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48A68-BFE5-48F0-A37B-F40470CEF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F6530-25FC-419B-9F47-FCE28FBC5085}" type="datetimeFigureOut">
              <a:rPr lang="en-MY" smtClean="0"/>
              <a:t>28/6/2022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EDFA5-F002-4B0B-8536-65E768474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8360E2-19FA-4D81-848F-9D6991F5E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BDB74-4794-48DD-8045-8B038A1946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025331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67CF3-E239-40FA-BAE2-BC6ACAFB3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62D63-D112-4887-8D5A-7A1B17A150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A0829B-6A8D-46A5-A6A3-84D3B1E01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CB33E8-D1B3-4CF6-857F-C18853142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F6530-25FC-419B-9F47-FCE28FBC5085}" type="datetimeFigureOut">
              <a:rPr lang="en-MY" smtClean="0"/>
              <a:t>28/6/2022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58EAE3-3730-4C5D-8C21-C103A05D3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164C38-2944-4EB8-8B7B-11E60F8BF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BDB74-4794-48DD-8045-8B038A1946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5963928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EDAEB-DBF6-439E-92B0-B3A8887D2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00F0A4-19D9-428D-AB2E-F421AA6BDC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5A8E14-0FA1-468F-8B0C-BFBEB41E89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24374D-C8EF-4EF5-B61E-8EE061D496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232540-AA3A-425E-8B62-4A6E7F7F24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315BF5-27DA-408D-927A-BA34F2198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F6530-25FC-419B-9F47-FCE28FBC5085}" type="datetimeFigureOut">
              <a:rPr lang="en-MY" smtClean="0"/>
              <a:t>28/6/2022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1A321D-00C4-414D-87D5-D9D92D63F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D71480-B619-45D8-8C2E-22A6A3361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BDB74-4794-48DD-8045-8B038A1946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757560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2A8AF-2B32-41B0-83FE-DB58AD043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A02576-2F17-4A82-B890-51DF1F1AB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F6530-25FC-419B-9F47-FCE28FBC5085}" type="datetimeFigureOut">
              <a:rPr lang="en-MY" smtClean="0"/>
              <a:t>28/6/2022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6ED2F4-F48D-4DD9-A7A5-216EF6C04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22376D-F6B2-4314-AAD4-3A1ECEE49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BDB74-4794-48DD-8045-8B038A1946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2492593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AE5DFC-D508-49CA-85C0-F5703016D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F6530-25FC-419B-9F47-FCE28FBC5085}" type="datetimeFigureOut">
              <a:rPr lang="en-MY" smtClean="0"/>
              <a:t>28/6/2022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56EF11-D94C-4EC0-801F-4B86B4BBD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3C5EEE-9E67-4A6B-A93D-F4BC703D4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BDB74-4794-48DD-8045-8B038A1946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751001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39E94-FEA3-44FF-89B5-540B87F89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FC74C-7254-4D7A-B6C2-80F0F9724C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85CA06-14BC-40EC-BB8E-A6BD99EE47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E6ED01-46F3-4405-8740-9007D789D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F6530-25FC-419B-9F47-FCE28FBC5085}" type="datetimeFigureOut">
              <a:rPr lang="en-MY" smtClean="0"/>
              <a:t>28/6/2022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3BD928-8BE1-4EDD-907E-8E2CB5B66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2EED85-F0E2-46B4-9552-E24383F95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BDB74-4794-48DD-8045-8B038A1946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550803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63516-DF57-4CFE-8A9A-184660CED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BBA9DD-905E-459F-B9A6-8B5E4DAF0F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00F79-4705-4751-BF41-5CBD04F704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E8CC31-0AB6-42A9-B6CD-A30FDBAC5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F6530-25FC-419B-9F47-FCE28FBC5085}" type="datetimeFigureOut">
              <a:rPr lang="en-MY" smtClean="0"/>
              <a:t>28/6/2022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C0DE19-1C0A-4E51-A637-3BCC9A79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F724FE-F5AA-41D1-839C-7C8FE88E5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BDB74-4794-48DD-8045-8B038A1946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191801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E85C8-9C29-4B71-A1F5-E80701FD7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3C68D9-7F89-4613-8BC1-B700EA8029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7A7D0-7633-497C-A2FB-B7C95E4A5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F6530-25FC-419B-9F47-FCE28FBC5085}" type="datetimeFigureOut">
              <a:rPr lang="en-MY" smtClean="0"/>
              <a:t>28/6/2022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E1EE69-39B8-40A3-B0E8-161CF61FA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83FD0-F942-41A0-86DE-D35C9F411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BDB74-4794-48DD-8045-8B038A1946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950854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6/28/2022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76753F-AB34-4FC0-9628-B38B989AB8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FD43E4-829E-49A3-83BD-979C7AED5A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42C20D-8CF0-425F-9FA4-CAE454D72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F6530-25FC-419B-9F47-FCE28FBC5085}" type="datetimeFigureOut">
              <a:rPr lang="en-MY" smtClean="0"/>
              <a:t>28/6/2022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7504BC-7E55-4B6C-921E-2EEE2F46E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E4C3D-70F6-4F89-8806-316FC16B5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BDB74-4794-48DD-8045-8B038A1946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8064293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656751" y="1680379"/>
            <a:ext cx="5664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517200" y="610700"/>
            <a:ext cx="11157600" cy="91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517200" y="1986432"/>
            <a:ext cx="11157600" cy="4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49154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6/28/2022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6/28/2022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6/28/2022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6/28/2022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6/28/2022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6/28/2022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6/28/2022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6/28/2022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F33EFB-BB04-42B3-BA5B-6E46A2F28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484B12-E519-4392-AEED-AB028FC7E0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E28F8-82B0-45C8-8655-56E492F84A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7F6530-25FC-419B-9F47-FCE28FBC5085}" type="datetimeFigureOut">
              <a:rPr lang="en-MY" smtClean="0"/>
              <a:t>28/6/2022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A24E1-9DFC-4404-A2C6-499523ACFF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85CEFB-C742-4149-8FAA-0EF1C8449F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5BDB74-4794-48DD-8045-8B038A19462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458429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lower illustrations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 sz="6800" dirty="0"/>
              <a:t>Unmanned aerial vehicle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682062"/>
            <a:ext cx="8652788" cy="4572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800" dirty="0"/>
              <a:t>Sit Dolor Amet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Rectangle 17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Google Shape;167;p27"/>
          <p:cNvSpPr txBox="1"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sz="5400">
                <a:solidFill>
                  <a:srgbClr val="FFFFFF"/>
                </a:solidFill>
              </a:rPr>
              <a:t>6. Power System Management</a:t>
            </a:r>
          </a:p>
        </p:txBody>
      </p: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8" name="Google Shape;168;p27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31567" y="3279894"/>
            <a:ext cx="5455917" cy="2291485"/>
          </a:xfrm>
          <a:prstGeom prst="rect">
            <a:avLst/>
          </a:prstGeom>
          <a:noFill/>
        </p:spPr>
      </p:pic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9" name="Google Shape;169;p27" descr="Text&#10;&#10;Description automatically generated with medium confidence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6445073" y="3313993"/>
            <a:ext cx="5455917" cy="222328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oogle Shape;108;p20">
            <a:extLst>
              <a:ext uri="{FF2B5EF4-FFF2-40B4-BE49-F238E27FC236}">
                <a16:creationId xmlns:a16="http://schemas.microsoft.com/office/drawing/2014/main" id="{6B38A97C-7807-5E7D-97FD-7A6B4D8FD3D8}"/>
              </a:ext>
            </a:extLst>
          </p:cNvPr>
          <p:cNvPicPr preferRelativeResize="0"/>
          <p:nvPr/>
        </p:nvPicPr>
        <p:blipFill rotWithShape="1">
          <a:blip r:embed="rId2"/>
          <a:srcRect b="6639"/>
          <a:stretch/>
        </p:blipFill>
        <p:spPr>
          <a:xfrm>
            <a:off x="-1" y="10"/>
            <a:ext cx="12192000" cy="6857988"/>
          </a:xfrm>
          <a:prstGeom prst="rect">
            <a:avLst/>
          </a:prstGeom>
          <a:noFill/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B121716-8B64-478F-ABDB-17030AD1B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24000">
                <a:schemeClr val="bg1">
                  <a:alpha val="20000"/>
                </a:schemeClr>
              </a:gs>
              <a:gs pos="78000">
                <a:schemeClr val="bg1">
                  <a:alpha val="30000"/>
                </a:schemeClr>
              </a:gs>
              <a:gs pos="50000">
                <a:schemeClr val="bg1">
                  <a:alpha val="30000"/>
                </a:schemeClr>
              </a:gs>
              <a:gs pos="100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42B66B-5AFA-DEC1-A2D9-63DCE44C9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6182" y="4956811"/>
            <a:ext cx="4348656" cy="897439"/>
          </a:xfrm>
          <a:solidFill>
            <a:schemeClr val="tx1">
              <a:lumMod val="9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400" cap="all" spc="-100" dirty="0">
                <a:solidFill>
                  <a:schemeClr val="bg1"/>
                </a:solidFill>
              </a:rPr>
              <a:t>Robot design</a:t>
            </a:r>
          </a:p>
        </p:txBody>
      </p:sp>
    </p:spTree>
    <p:extLst>
      <p:ext uri="{BB962C8B-B14F-4D97-AF65-F5344CB8AC3E}">
        <p14:creationId xmlns:p14="http://schemas.microsoft.com/office/powerpoint/2010/main" val="18671196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ABA4057-9015-9369-3C07-FD64493AC9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56" t="28619" r="17317" b="10243"/>
          <a:stretch/>
        </p:blipFill>
        <p:spPr bwMode="auto">
          <a:xfrm>
            <a:off x="2719810" y="267629"/>
            <a:ext cx="6914174" cy="3778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501" y="4212709"/>
            <a:ext cx="10905302" cy="19970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348" y="4379135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DBDC33-27CB-2B9E-3DA5-A2F500CF8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032" y="4519486"/>
            <a:ext cx="10366743" cy="10549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 dirty="0">
                <a:solidFill>
                  <a:schemeClr val="bg1"/>
                </a:solidFill>
              </a:rPr>
              <a:t>System architecture</a:t>
            </a:r>
          </a:p>
        </p:txBody>
      </p:sp>
    </p:spTree>
    <p:extLst>
      <p:ext uri="{BB962C8B-B14F-4D97-AF65-F5344CB8AC3E}">
        <p14:creationId xmlns:p14="http://schemas.microsoft.com/office/powerpoint/2010/main" val="1631329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80000"/>
                <a:shade val="100000"/>
                <a:satMod val="300000"/>
              </a:schemeClr>
            </a:gs>
            <a:gs pos="100000">
              <a:schemeClr val="bg1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D91E3E1-5159-4DA9-8C1A-3897E9094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9EF7E53-E975-4A5C-BF5D-D87404485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5C53263-995C-49EE-9CA6-FE769A7688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7FFE657-1F53-4BA2-99ED-71027468AE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717B2EF-FCC5-4A6E-8AD7-254350958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E8BEC20-1CFB-4C38-819D-8EA157D70B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8181C477-311D-4E9C-B8B3-96179F15F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81B3F29-ED09-41DF-9B9C-1C3445869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1973" y="643464"/>
            <a:ext cx="4143830" cy="5566305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EF0FE68-24E2-420A-912A-3856757D52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7364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B16AD2-BDD5-3CA9-5BDE-099F91841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7225" y="1559768"/>
            <a:ext cx="3328874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3200" cap="all" spc="-100" dirty="0"/>
              <a:t>Actuators </a:t>
            </a:r>
            <a:br>
              <a:rPr lang="en-US" sz="3200" cap="all" spc="-100" dirty="0"/>
            </a:br>
            <a:r>
              <a:rPr lang="en-US" sz="3200" cap="all" spc="-100" dirty="0"/>
              <a:t>&amp;</a:t>
            </a:r>
            <a:br>
              <a:rPr lang="en-US" sz="3200" cap="all" spc="-100" dirty="0"/>
            </a:br>
            <a:r>
              <a:rPr lang="en-US" sz="3200" cap="all" spc="-100" dirty="0" err="1"/>
              <a:t>Locomotions</a:t>
            </a:r>
            <a:endParaRPr lang="en-US" sz="3200" cap="all" spc="-100" dirty="0"/>
          </a:p>
        </p:txBody>
      </p:sp>
      <p:pic>
        <p:nvPicPr>
          <p:cNvPr id="4" name="Google Shape;115;p21">
            <a:extLst>
              <a:ext uri="{FF2B5EF4-FFF2-40B4-BE49-F238E27FC236}">
                <a16:creationId xmlns:a16="http://schemas.microsoft.com/office/drawing/2014/main" id="{4C477322-8E57-DA04-DFFA-6992740A938B}"/>
              </a:ext>
            </a:extLst>
          </p:cNvPr>
          <p:cNvPicPr preferRelativeResize="0"/>
          <p:nvPr/>
        </p:nvPicPr>
        <p:blipFill rotWithShape="1">
          <a:blip r:embed="rId2"/>
          <a:srcRect t="12770" r="2" b="16009"/>
          <a:stretch/>
        </p:blipFill>
        <p:spPr>
          <a:xfrm>
            <a:off x="516691" y="4627266"/>
            <a:ext cx="3330126" cy="1602833"/>
          </a:xfrm>
          <a:prstGeom prst="rect">
            <a:avLst/>
          </a:prstGeom>
          <a:noFill/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4FA28DC3-EAC1-4BFD-B040-BB3F1FB11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03768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8B9EE72-EB2E-4CA0-8935-000AD5262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8068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C970151-3FCF-45A2-A0A1-9DFA7A104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09708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E9785ED-6B23-4150-8733-F8149E20F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8068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6D2FE44-70CD-B2B0-F414-221CCE66DF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1" r="340" b="211"/>
          <a:stretch/>
        </p:blipFill>
        <p:spPr>
          <a:xfrm>
            <a:off x="690565" y="645143"/>
            <a:ext cx="3903417" cy="2197661"/>
          </a:xfrm>
          <a:prstGeom prst="rect">
            <a:avLst/>
          </a:prstGeom>
        </p:spPr>
      </p:pic>
      <p:pic>
        <p:nvPicPr>
          <p:cNvPr id="5" name="Google Shape;116;p21">
            <a:extLst>
              <a:ext uri="{FF2B5EF4-FFF2-40B4-BE49-F238E27FC236}">
                <a16:creationId xmlns:a16="http://schemas.microsoft.com/office/drawing/2014/main" id="{D76FD55D-A909-5F12-FC9F-9A42FBE91F8C}"/>
              </a:ext>
            </a:extLst>
          </p:cNvPr>
          <p:cNvPicPr preferRelativeResize="0"/>
          <p:nvPr/>
        </p:nvPicPr>
        <p:blipFill rotWithShape="1">
          <a:blip r:embed="rId4"/>
          <a:srcRect t="5440" r="-5" b="1700"/>
          <a:stretch/>
        </p:blipFill>
        <p:spPr>
          <a:xfrm>
            <a:off x="3991446" y="2409725"/>
            <a:ext cx="3288978" cy="20385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73080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9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11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13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A95F97-E553-76AB-CFDD-39CB48B7A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anchor="b">
            <a:normAutofit/>
          </a:bodyPr>
          <a:lstStyle/>
          <a:p>
            <a:r>
              <a:rPr lang="en-MY" sz="2800"/>
              <a:t>Navigation System &amp; Controller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1F29B9-EE97-2328-F31F-F1E86AA36E06}"/>
              </a:ext>
            </a:extLst>
          </p:cNvPr>
          <p:cNvSpPr txBox="1"/>
          <p:nvPr/>
        </p:nvSpPr>
        <p:spPr>
          <a:xfrm>
            <a:off x="4213088" y="5844652"/>
            <a:ext cx="2312479" cy="548782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400" dirty="0" err="1">
                <a:solidFill>
                  <a:schemeClr val="bg1"/>
                </a:solidFill>
              </a:rPr>
              <a:t>FlytNow</a:t>
            </a:r>
            <a:r>
              <a:rPr lang="en-US" sz="1400" dirty="0">
                <a:solidFill>
                  <a:schemeClr val="bg1"/>
                </a:solidFill>
              </a:rPr>
              <a:t> cloud base service</a:t>
            </a:r>
            <a:endParaRPr lang="en-MY" sz="1400" dirty="0">
              <a:solidFill>
                <a:schemeClr val="bg1"/>
              </a:solidFill>
            </a:endParaRPr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4" name="Picture 4" descr="drones for public safety">
            <a:extLst>
              <a:ext uri="{FF2B5EF4-FFF2-40B4-BE49-F238E27FC236}">
                <a16:creationId xmlns:a16="http://schemas.microsoft.com/office/drawing/2014/main" id="{CE5600DA-05ED-87BE-AA98-B713FEB976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49422" y="1407551"/>
            <a:ext cx="7237877" cy="4071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24573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Rectangle 1030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62" name="Rectangle 1032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063" name="Rectangle 1034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064" name="Rectangle 1036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65" name="Group 1038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040" name="Straight Connector 1039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1" name="Straight Connector 1040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2" name="Straight Connector 1041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66" name="Rectangle 1043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7" name="Rectangle 1045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68" name="Rectangle 1047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3866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9" name="Rectangle 1049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070" name="Rectangle 1051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C2EB40-2DED-7B23-4ED6-5A5953D02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493" y="1559768"/>
            <a:ext cx="2978281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3400" cap="all" spc="-100" dirty="0">
                <a:solidFill>
                  <a:schemeClr val="bg1"/>
                </a:solidFill>
              </a:rPr>
              <a:t>Navigation System &amp; Controller</a:t>
            </a:r>
          </a:p>
        </p:txBody>
      </p:sp>
      <p:sp>
        <p:nvSpPr>
          <p:cNvPr id="1071" name="Rectangle 1053">
            <a:extLst>
              <a:ext uri="{FF2B5EF4-FFF2-40B4-BE49-F238E27FC236}">
                <a16:creationId xmlns:a16="http://schemas.microsoft.com/office/drawing/2014/main" id="{BA53A868-C420-4BAE-9244-EC162AF05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7992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72" name="Straight Connector 1055">
            <a:extLst>
              <a:ext uri="{FF2B5EF4-FFF2-40B4-BE49-F238E27FC236}">
                <a16:creationId xmlns:a16="http://schemas.microsoft.com/office/drawing/2014/main" id="{C2686EF3-81CC-419F-96C3-002A7588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3" name="Straight Connector 1057">
            <a:extLst>
              <a:ext uri="{FF2B5EF4-FFF2-40B4-BE49-F238E27FC236}">
                <a16:creationId xmlns:a16="http://schemas.microsoft.com/office/drawing/2014/main" id="{F8D93CCA-A85E-4529-A6F0-8BB54D27B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393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0" name="Straight Connector 1059">
            <a:extLst>
              <a:ext uri="{FF2B5EF4-FFF2-40B4-BE49-F238E27FC236}">
                <a16:creationId xmlns:a16="http://schemas.microsoft.com/office/drawing/2014/main" id="{1ECFA516-C18C-41AE-AFF2-A0D0A59C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ntroduction to JY02 Joystick | Support">
            <a:extLst>
              <a:ext uri="{FF2B5EF4-FFF2-40B4-BE49-F238E27FC236}">
                <a16:creationId xmlns:a16="http://schemas.microsoft.com/office/drawing/2014/main" id="{3B8BEF57-B796-D1F5-5377-9103441AA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46570" y="1101598"/>
            <a:ext cx="6202238" cy="4651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73446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81" name="Rectangle 308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083" name="Rectangle 308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087" name="Group 308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3088" name="Straight Connector 308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9" name="Straight Connector 308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0" name="Straight Connector 308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92" name="Rectangle 3091">
            <a:extLst>
              <a:ext uri="{FF2B5EF4-FFF2-40B4-BE49-F238E27FC236}">
                <a16:creationId xmlns:a16="http://schemas.microsoft.com/office/drawing/2014/main" id="{1C3E817E-E139-426E-89E5-9DD346EC7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4" name="Rectangle 3093">
            <a:extLst>
              <a:ext uri="{FF2B5EF4-FFF2-40B4-BE49-F238E27FC236}">
                <a16:creationId xmlns:a16="http://schemas.microsoft.com/office/drawing/2014/main" id="{E2ADD2F6-F7FC-464F-8F18-5BDBD27A73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6" name="Rectangle 3095">
            <a:extLst>
              <a:ext uri="{FF2B5EF4-FFF2-40B4-BE49-F238E27FC236}">
                <a16:creationId xmlns:a16="http://schemas.microsoft.com/office/drawing/2014/main" id="{5A3A31F1-FA83-497F-98FF-9A5621DC5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7" y="0"/>
            <a:ext cx="816874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6B28C6C-AD9C-21F8-958C-A88CA25C5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192" y="1124456"/>
            <a:ext cx="6909386" cy="4601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98" name="Rectangle 3097">
            <a:extLst>
              <a:ext uri="{FF2B5EF4-FFF2-40B4-BE49-F238E27FC236}">
                <a16:creationId xmlns:a16="http://schemas.microsoft.com/office/drawing/2014/main" id="{343FF9E2-8F7E-4BCC-9A50-C41AD8A56D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31468" y="164592"/>
            <a:ext cx="3708894" cy="654017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C2EB40-2DED-7B23-4ED6-5A5953D02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024" y="1559768"/>
            <a:ext cx="3238829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3700" cap="all" spc="-100"/>
              <a:t>Navigation System &amp; Controller</a:t>
            </a:r>
          </a:p>
        </p:txBody>
      </p:sp>
      <p:sp>
        <p:nvSpPr>
          <p:cNvPr id="3100" name="Rectangle 3099">
            <a:extLst>
              <a:ext uri="{FF2B5EF4-FFF2-40B4-BE49-F238E27FC236}">
                <a16:creationId xmlns:a16="http://schemas.microsoft.com/office/drawing/2014/main" id="{47751BC8-250F-493B-BDF9-D45BA5991D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19318" y="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102" name="Straight Connector 3101">
            <a:extLst>
              <a:ext uri="{FF2B5EF4-FFF2-40B4-BE49-F238E27FC236}">
                <a16:creationId xmlns:a16="http://schemas.microsoft.com/office/drawing/2014/main" id="{BF0F044C-8394-47CB-8E3D-FA56B06939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33618" y="-1172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4" name="Straight Connector 3103">
            <a:extLst>
              <a:ext uri="{FF2B5EF4-FFF2-40B4-BE49-F238E27FC236}">
                <a16:creationId xmlns:a16="http://schemas.microsoft.com/office/drawing/2014/main" id="{6B2DCD75-B707-4C51-8ADC-813834C09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025258" y="-1172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6" name="Straight Connector 3105">
            <a:extLst>
              <a:ext uri="{FF2B5EF4-FFF2-40B4-BE49-F238E27FC236}">
                <a16:creationId xmlns:a16="http://schemas.microsoft.com/office/drawing/2014/main" id="{F4851414-8BB1-42EF-912B-608FCE07B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33618" y="644123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2F04143-5A3A-D100-9B05-8662DBD2596D}"/>
              </a:ext>
            </a:extLst>
          </p:cNvPr>
          <p:cNvSpPr txBox="1"/>
          <p:nvPr/>
        </p:nvSpPr>
        <p:spPr>
          <a:xfrm>
            <a:off x="2720546" y="5615971"/>
            <a:ext cx="2277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LEO Drone Autopilot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240192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78796AF-79A0-47AC-BEFD-BFFC00F96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F7EB58-706F-4B7B-96B6-FA45F266AE7C}"/>
              </a:ext>
            </a:extLst>
          </p:cNvPr>
          <p:cNvSpPr>
            <a:spLocks noGrp="1"/>
          </p:cNvSpPr>
          <p:nvPr/>
        </p:nvSpPr>
        <p:spPr>
          <a:xfrm>
            <a:off x="804672" y="338328"/>
            <a:ext cx="3877056" cy="2249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fontAlgn="auto"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altLang="en-US" sz="54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</a:rPr>
              <a:t>4) Data Collection</a:t>
            </a:r>
          </a:p>
        </p:txBody>
      </p:sp>
      <p:pic>
        <p:nvPicPr>
          <p:cNvPr id="4" name="Picture 3" descr="A couple of cameras&#10;&#10;Description automatically generated with low confidence">
            <a:extLst>
              <a:ext uri="{FF2B5EF4-FFF2-40B4-BE49-F238E27FC236}">
                <a16:creationId xmlns:a16="http://schemas.microsoft.com/office/drawing/2014/main" id="{845142A3-EE09-46FF-BED0-3FE804FF7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2973" y="329822"/>
            <a:ext cx="4032921" cy="261131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59DCC3E-973E-5DB0-71E4-D491FBA07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6131" y="3155743"/>
            <a:ext cx="5449763" cy="314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0603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Rectangle 189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2AA044AB-ACDB-2E97-080A-A324C85C1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850" y="3067050"/>
            <a:ext cx="2944813" cy="268287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5D83F4C-7E5D-2127-EE70-AB62C830CE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3513" y="3067050"/>
            <a:ext cx="2520950" cy="268287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2CA997D9-59D1-CAAB-7EAE-D3052ED90C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2725" y="3067050"/>
            <a:ext cx="4675188" cy="2682875"/>
          </a:xfrm>
          <a:prstGeom prst="rect">
            <a:avLst/>
          </a:prstGeom>
        </p:spPr>
      </p:pic>
      <p:sp>
        <p:nvSpPr>
          <p:cNvPr id="151" name="Google Shape;151;p25"/>
          <p:cNvSpPr txBox="1"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>
              <a:spcBef>
                <a:spcPct val="0"/>
              </a:spcBef>
            </a:pPr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5. Data Transmission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46BCBFB-BBC7-42F1-95CD-058E172363A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{ADAECF61-CD65-450E-A115-BCD7694B6F1E}tf11531919_win32</Template>
  <TotalTime>1317</TotalTime>
  <Words>48</Words>
  <Application>Microsoft Office PowerPoint</Application>
  <PresentationFormat>Widescreen</PresentationFormat>
  <Paragraphs>14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Avenir Next LT Pro</vt:lpstr>
      <vt:lpstr>Avenir Next LT Pro Light</vt:lpstr>
      <vt:lpstr>Calibri</vt:lpstr>
      <vt:lpstr>Calibri Light</vt:lpstr>
      <vt:lpstr>Garamond</vt:lpstr>
      <vt:lpstr>Roboto</vt:lpstr>
      <vt:lpstr>SavonVTI</vt:lpstr>
      <vt:lpstr>Office Theme</vt:lpstr>
      <vt:lpstr>Unmanned aerial vehicle</vt:lpstr>
      <vt:lpstr>Robot design</vt:lpstr>
      <vt:lpstr>System architecture</vt:lpstr>
      <vt:lpstr>Actuators  &amp; Locomotions</vt:lpstr>
      <vt:lpstr>Navigation System &amp; Controller</vt:lpstr>
      <vt:lpstr>Navigation System &amp; Controller</vt:lpstr>
      <vt:lpstr>Navigation System &amp; Controller</vt:lpstr>
      <vt:lpstr>PowerPoint Presentation</vt:lpstr>
      <vt:lpstr>5. Data Transmission</vt:lpstr>
      <vt:lpstr>6. Power System Management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Unmanned aerial vehicle</dc:title>
  <dc:creator>SYED AHMAD ALSAGOFF BIN SYED ALWEE</dc:creator>
  <cp:lastModifiedBy>SYED AHMAD ALSAGOFF BIN SYED ALWEE</cp:lastModifiedBy>
  <cp:revision>1</cp:revision>
  <dcterms:created xsi:type="dcterms:W3CDTF">2022-06-28T15:20:55Z</dcterms:created>
  <dcterms:modified xsi:type="dcterms:W3CDTF">2022-06-29T13:18:07Z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